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3"/>
  </p:notesMasterIdLst>
  <p:handoutMasterIdLst>
    <p:handoutMasterId r:id="rId64"/>
  </p:handoutMasterIdLst>
  <p:sldIdLst>
    <p:sldId id="520" r:id="rId3"/>
    <p:sldId id="335" r:id="rId4"/>
    <p:sldId id="522" r:id="rId5"/>
    <p:sldId id="523" r:id="rId6"/>
    <p:sldId id="525" r:id="rId7"/>
    <p:sldId id="524" r:id="rId8"/>
    <p:sldId id="502" r:id="rId9"/>
    <p:sldId id="504" r:id="rId10"/>
    <p:sldId id="503" r:id="rId11"/>
    <p:sldId id="432" r:id="rId12"/>
    <p:sldId id="505" r:id="rId13"/>
    <p:sldId id="461" r:id="rId14"/>
    <p:sldId id="463" r:id="rId15"/>
    <p:sldId id="500" r:id="rId16"/>
    <p:sldId id="339" r:id="rId17"/>
    <p:sldId id="340" r:id="rId18"/>
    <p:sldId id="464" r:id="rId19"/>
    <p:sldId id="466" r:id="rId20"/>
    <p:sldId id="467" r:id="rId21"/>
    <p:sldId id="455" r:id="rId22"/>
    <p:sldId id="454" r:id="rId23"/>
    <p:sldId id="433" r:id="rId24"/>
    <p:sldId id="471" r:id="rId25"/>
    <p:sldId id="434" r:id="rId26"/>
    <p:sldId id="491" r:id="rId27"/>
    <p:sldId id="436" r:id="rId28"/>
    <p:sldId id="473" r:id="rId29"/>
    <p:sldId id="347" r:id="rId30"/>
    <p:sldId id="348" r:id="rId31"/>
    <p:sldId id="403" r:id="rId32"/>
    <p:sldId id="476" r:id="rId33"/>
    <p:sldId id="478" r:id="rId34"/>
    <p:sldId id="475" r:id="rId35"/>
    <p:sldId id="350" r:id="rId36"/>
    <p:sldId id="438" r:id="rId37"/>
    <p:sldId id="479" r:id="rId38"/>
    <p:sldId id="517" r:id="rId39"/>
    <p:sldId id="352" r:id="rId40"/>
    <p:sldId id="439" r:id="rId41"/>
    <p:sldId id="480" r:id="rId42"/>
    <p:sldId id="364" r:id="rId43"/>
    <p:sldId id="440" r:id="rId44"/>
    <p:sldId id="481" r:id="rId45"/>
    <p:sldId id="354" r:id="rId46"/>
    <p:sldId id="441" r:id="rId47"/>
    <p:sldId id="482" r:id="rId48"/>
    <p:sldId id="408" r:id="rId49"/>
    <p:sldId id="416" r:id="rId50"/>
    <p:sldId id="511" r:id="rId51"/>
    <p:sldId id="513" r:id="rId52"/>
    <p:sldId id="487" r:id="rId53"/>
    <p:sldId id="510" r:id="rId54"/>
    <p:sldId id="516" r:id="rId55"/>
    <p:sldId id="515" r:id="rId56"/>
    <p:sldId id="521" r:id="rId57"/>
    <p:sldId id="501" r:id="rId58"/>
    <p:sldId id="496" r:id="rId59"/>
    <p:sldId id="390" r:id="rId60"/>
    <p:sldId id="518" r:id="rId61"/>
    <p:sldId id="519" r:id="rId6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22"/>
            <p14:sldId id="523"/>
            <p14:sldId id="525"/>
            <p14:sldId id="524"/>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3528" autoAdjust="0"/>
  </p:normalViewPr>
  <p:slideViewPr>
    <p:cSldViewPr snapToGrid="0">
      <p:cViewPr>
        <p:scale>
          <a:sx n="100" d="100"/>
          <a:sy n="100" d="100"/>
        </p:scale>
        <p:origin x="-1152" y="-128"/>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sableverity.com/wp-content/uploads/2009/12/Im-just-a-bill.jp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www.flickr.com/photos/tonynetone/268821282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flickr.com/photos/psd/364160900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paalia/280671144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flickr.com/photos/studholme/480090613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flickr.com/photos/mindaugasdanys/3766009204/"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flickr.com/photos/daniello/42221330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Expose ourselves to a breadth</a:t>
            </a:r>
            <a:r>
              <a:rPr lang="en-US" baseline="0" dirty="0" smtClean="0"/>
              <a:t> of HTML5 technologies </a:t>
            </a:r>
            <a:r>
              <a:rPr lang="en-US" baseline="0" dirty="0" smtClean="0">
                <a:sym typeface="Wingdings"/>
              </a:rPr>
              <a:t> </a:t>
            </a:r>
            <a:r>
              <a:rPr lang="en-US" dirty="0" smtClean="0"/>
              <a:t>This is</a:t>
            </a:r>
            <a:r>
              <a:rPr lang="en-US" baseline="0" dirty="0" smtClean="0"/>
              <a:t> broad, and not deep. We’re not assuming you already know most of this stuff</a:t>
            </a:r>
          </a:p>
          <a:p>
            <a:pPr marL="228600" indent="-228600">
              <a:buAutoNum type="arabicParenR"/>
            </a:pPr>
            <a:r>
              <a:rPr lang="en-US" baseline="0" dirty="0" smtClean="0"/>
              <a:t>You don</a:t>
            </a:r>
            <a:r>
              <a:rPr lang="fr-FR" baseline="0" dirty="0" smtClean="0"/>
              <a:t>’</a:t>
            </a:r>
            <a:r>
              <a:rPr lang="en-US" baseline="0" dirty="0" smtClean="0"/>
              <a:t>t want to hear us drone on, so most of out time will be focused on labs, we’ll be here to help</a:t>
            </a:r>
          </a:p>
          <a:p>
            <a:pPr marL="228600" indent="-228600">
              <a:buAutoNum type="arabicParenR"/>
            </a:pPr>
            <a:r>
              <a:rPr lang="en-US" baseline="0" dirty="0" smtClean="0"/>
              <a:t>Leave hungry to learn more </a:t>
            </a:r>
            <a:r>
              <a:rPr lang="en-US" baseline="0" dirty="0" smtClean="0">
                <a:sym typeface="Wingdings"/>
              </a:rPr>
              <a:t> </a:t>
            </a:r>
            <a:r>
              <a:rPr lang="en-US" baseline="0" dirty="0" smtClean="0"/>
              <a:t>This pre-compiler should lay the foundation for you learning more about HTML5 on your own after you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77241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1/2/12 16:40</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50</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 16:40</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523293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userinexperienc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3.wdp"/><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microsoft.com/office/2007/relationships/hdphoto" Target="../media/hdphoto4.wdp"/><Relationship Id="rId5" Type="http://schemas.openxmlformats.org/officeDocument/2006/relationships/image" Target="../media/image39.png"/><Relationship Id="rId6" Type="http://schemas.microsoft.com/office/2007/relationships/hdphoto" Target="../media/hdphoto5.wdp"/><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userinexperience.com/" TargetMode="External"/><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HTML5 – The </a:t>
            </a:r>
            <a:r>
              <a:rPr lang="en-US" dirty="0" err="1" smtClean="0"/>
              <a:t>CodeMash</a:t>
            </a:r>
            <a:r>
              <a:rPr lang="en-US" dirty="0" smtClean="0"/>
              <a:t> </a:t>
            </a:r>
            <a:r>
              <a:rPr lang="en-US" dirty="0" err="1" smtClean="0"/>
              <a:t>Precompiler</a:t>
            </a:r>
            <a:endParaRPr lang="en-US" dirty="0"/>
          </a:p>
        </p:txBody>
      </p:sp>
      <p:sp>
        <p:nvSpPr>
          <p:cNvPr id="6" name="Subtitle 5"/>
          <p:cNvSpPr>
            <a:spLocks noGrp="1"/>
          </p:cNvSpPr>
          <p:nvPr>
            <p:ph type="subTitle" idx="1"/>
          </p:nvPr>
        </p:nvSpPr>
        <p:spPr>
          <a:xfrm>
            <a:off x="957264" y="3967272"/>
            <a:ext cx="5087936" cy="1608028"/>
          </a:xfrm>
        </p:spPr>
        <p:txBody>
          <a:bodyPr/>
          <a:lstStyle/>
          <a:p>
            <a:r>
              <a:rPr lang="en-US" dirty="0" smtClean="0"/>
              <a:t>Brandon Satrom</a:t>
            </a:r>
          </a:p>
          <a:p>
            <a:r>
              <a:rPr lang="en-US" dirty="0" smtClean="0"/>
              <a:t>@</a:t>
            </a:r>
            <a:r>
              <a:rPr lang="en-US" dirty="0" err="1" smtClean="0"/>
              <a:t>BrandonSatrom</a:t>
            </a:r>
            <a:r>
              <a:rPr lang="en-US" dirty="0" smtClean="0"/>
              <a:t> </a:t>
            </a:r>
            <a:r>
              <a:rPr lang="en-US" dirty="0" smtClean="0"/>
              <a:t>UserInexperience.com</a:t>
            </a:r>
            <a:endParaRPr lang="en-US" dirty="0"/>
          </a:p>
        </p:txBody>
      </p:sp>
      <p:sp>
        <p:nvSpPr>
          <p:cNvPr id="4" name="Subtitle 5"/>
          <p:cNvSpPr txBox="1">
            <a:spLocks/>
          </p:cNvSpPr>
          <p:nvPr/>
        </p:nvSpPr>
        <p:spPr>
          <a:xfrm>
            <a:off x="2976564" y="3967272"/>
            <a:ext cx="5087936" cy="1608028"/>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Clark Sell</a:t>
            </a:r>
          </a:p>
          <a:p>
            <a:pPr algn="r"/>
            <a:r>
              <a:rPr lang="en-US" dirty="0" smtClean="0"/>
              <a:t>@CSell5</a:t>
            </a:r>
          </a:p>
          <a:p>
            <a:pPr algn="r"/>
            <a:r>
              <a:rPr lang="en-US" dirty="0" err="1" smtClean="0"/>
              <a:t>csell.net</a:t>
            </a:r>
            <a:endParaRPr lang="en-US" dirty="0"/>
          </a:p>
        </p:txBody>
      </p:sp>
      <p:cxnSp>
        <p:nvCxnSpPr>
          <p:cNvPr id="3" name="Straight Connector 2"/>
          <p:cNvCxnSpPr/>
          <p:nvPr/>
        </p:nvCxnSpPr>
        <p:spPr>
          <a:xfrm>
            <a:off x="5118100" y="3975100"/>
            <a:ext cx="838200" cy="130810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a:t>
            </a:r>
            <a:r>
              <a:rPr lang="en-US" dirty="0" smtClean="0"/>
              <a:t>Brandon</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519112" y="228600"/>
            <a:ext cx="11149013" cy="620683"/>
          </a:xfrm>
        </p:spPr>
        <p:txBody>
          <a:bodyPr/>
          <a:lstStyle/>
          <a:p>
            <a:r>
              <a:rPr lang="en-US" dirty="0" smtClean="0"/>
              <a:t>About </a:t>
            </a:r>
            <a:r>
              <a:rPr lang="en-US" dirty="0" smtClean="0"/>
              <a:t>Clark</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err="1" smtClean="0">
                <a:hlinkClick r:id="rId3"/>
              </a:rPr>
              <a:t>www.csell.</a:t>
            </a:r>
            <a:r>
              <a:rPr lang="en-US" dirty="0" err="1" smtClean="0"/>
              <a:t>net</a:t>
            </a:r>
            <a:endParaRPr lang="en-US" dirty="0" smtClean="0"/>
          </a:p>
          <a:p>
            <a:r>
              <a:rPr lang="en-US" dirty="0" smtClean="0"/>
              <a:t>@CSell5</a:t>
            </a:r>
            <a:endParaRPr lang="en-US" dirty="0" smtClean="0"/>
          </a:p>
          <a:p>
            <a:r>
              <a:rPr lang="en-US" dirty="0" err="1" smtClean="0"/>
              <a:t>csell</a:t>
            </a:r>
            <a:r>
              <a:rPr lang="en-US" dirty="0" err="1" smtClean="0"/>
              <a:t>@</a:t>
            </a:r>
            <a:r>
              <a:rPr lang="en-US" dirty="0" err="1" smtClean="0"/>
              <a:t>microsoft.com</a:t>
            </a:r>
            <a:endParaRPr lang="en-US" dirty="0"/>
          </a:p>
        </p:txBody>
      </p:sp>
    </p:spTree>
    <p:extLst>
      <p:ext uri="{BB962C8B-B14F-4D97-AF65-F5344CB8AC3E}">
        <p14:creationId xmlns:p14="http://schemas.microsoft.com/office/powerpoint/2010/main" val="19508462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Goals for Today</a:t>
            </a:r>
            <a:endParaRPr lang="en-US" dirty="0"/>
          </a:p>
        </p:txBody>
      </p:sp>
      <p:sp>
        <p:nvSpPr>
          <p:cNvPr id="3" name="Text Placeholder 2"/>
          <p:cNvSpPr>
            <a:spLocks noGrp="1"/>
          </p:cNvSpPr>
          <p:nvPr>
            <p:ph type="body" sz="quarter" idx="10"/>
          </p:nvPr>
        </p:nvSpPr>
        <p:spPr>
          <a:xfrm>
            <a:off x="519112" y="1447799"/>
            <a:ext cx="11149013" cy="2302169"/>
          </a:xfrm>
        </p:spPr>
        <p:txBody>
          <a:bodyPr/>
          <a:lstStyle/>
          <a:p>
            <a:r>
              <a:rPr lang="en-US" sz="4800" dirty="0" smtClean="0"/>
              <a:t>Expose ourselves</a:t>
            </a:r>
          </a:p>
          <a:p>
            <a:r>
              <a:rPr lang="en-US" sz="4800" dirty="0" smtClean="0"/>
              <a:t>Get our hands dirty</a:t>
            </a:r>
          </a:p>
          <a:p>
            <a:r>
              <a:rPr lang="en-US" sz="4800" dirty="0" smtClean="0"/>
              <a:t>Leave hungry</a:t>
            </a:r>
            <a:endParaRPr lang="en-US" sz="4800" dirty="0"/>
          </a:p>
        </p:txBody>
      </p:sp>
    </p:spTree>
    <p:extLst>
      <p:ext uri="{BB962C8B-B14F-4D97-AF65-F5344CB8AC3E}">
        <p14:creationId xmlns:p14="http://schemas.microsoft.com/office/powerpoint/2010/main" val="2312926043"/>
      </p:ext>
    </p:extLst>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err="1">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Our Agenda</a:t>
            </a:r>
            <a:endParaRPr lang="en-US" dirty="0"/>
          </a:p>
        </p:txBody>
      </p:sp>
      <p:sp>
        <p:nvSpPr>
          <p:cNvPr id="3" name="Text Placeholder 2"/>
          <p:cNvSpPr>
            <a:spLocks noGrp="1"/>
          </p:cNvSpPr>
          <p:nvPr>
            <p:ph type="body" sz="quarter" idx="10"/>
          </p:nvPr>
        </p:nvSpPr>
        <p:spPr>
          <a:xfrm>
            <a:off x="519112" y="1168399"/>
            <a:ext cx="11149013" cy="5338897"/>
          </a:xfrm>
        </p:spPr>
        <p:txBody>
          <a:bodyPr/>
          <a:lstStyle/>
          <a:p>
            <a:r>
              <a:rPr lang="en-US" sz="2800" dirty="0" smtClean="0"/>
              <a:t>Introduction to HTML5 – 20 Minutes</a:t>
            </a:r>
          </a:p>
          <a:p>
            <a:r>
              <a:rPr lang="en-US" sz="2800" dirty="0" smtClean="0"/>
              <a:t>HTML5 Core – 20 Minutes</a:t>
            </a:r>
          </a:p>
          <a:p>
            <a:r>
              <a:rPr lang="en-US" sz="2800" b="1" dirty="0" smtClean="0"/>
              <a:t>Lab 1 – 20 Minutes</a:t>
            </a:r>
          </a:p>
          <a:p>
            <a:r>
              <a:rPr lang="en-US" sz="2800" dirty="0" smtClean="0"/>
              <a:t>CSS3 – 30 Minutes</a:t>
            </a:r>
          </a:p>
          <a:p>
            <a:r>
              <a:rPr lang="en-US" sz="2800" b="1" dirty="0" smtClean="0"/>
              <a:t>Lab 2 – 30 Minutes</a:t>
            </a:r>
          </a:p>
          <a:p>
            <a:r>
              <a:rPr lang="en-US" sz="2800" dirty="0" smtClean="0"/>
              <a:t>JavaScript APIs – 20 Minutes</a:t>
            </a:r>
          </a:p>
          <a:p>
            <a:r>
              <a:rPr lang="en-US" sz="2800" b="1" dirty="0" smtClean="0"/>
              <a:t>Lab 3 – 30 Minutes</a:t>
            </a:r>
          </a:p>
          <a:p>
            <a:r>
              <a:rPr lang="en-US" sz="2800" dirty="0" err="1" smtClean="0"/>
              <a:t>ECMAScript</a:t>
            </a:r>
            <a:r>
              <a:rPr lang="en-US" sz="2800" dirty="0" smtClean="0"/>
              <a:t> – 20 Minutes</a:t>
            </a:r>
          </a:p>
          <a:p>
            <a:r>
              <a:rPr lang="en-US" sz="2800" b="1" dirty="0" smtClean="0"/>
              <a:t>Lab 4 – 20 Minutes</a:t>
            </a:r>
          </a:p>
          <a:p>
            <a:r>
              <a:rPr lang="en-US" sz="2800" dirty="0" smtClean="0"/>
              <a:t>Responsive Web Design – 10 Minutes</a:t>
            </a:r>
          </a:p>
          <a:p>
            <a:r>
              <a:rPr lang="en-US" sz="2800" b="1" dirty="0" smtClean="0"/>
              <a:t>Lab V – 20 Minutes</a:t>
            </a:r>
            <a:endParaRPr lang="en-US" sz="2800" b="1" dirty="0"/>
          </a:p>
        </p:txBody>
      </p:sp>
    </p:spTree>
    <p:extLst>
      <p:ext uri="{BB962C8B-B14F-4D97-AF65-F5344CB8AC3E}">
        <p14:creationId xmlns:p14="http://schemas.microsoft.com/office/powerpoint/2010/main" val="4285248830"/>
      </p:ext>
    </p:extLst>
  </p:cSld>
  <p:clrMapOvr>
    <a:masterClrMapping/>
  </p:clrMapOvr>
  <p:transition xmlns:p14="http://schemas.microsoft.com/office/powerpoint/2010/mai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Geolocation</a:t>
              </a: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20683"/>
          </a:xfrm>
        </p:spPr>
        <p:txBody>
          <a:bodyPr/>
          <a:lstStyle/>
          <a:p>
            <a:r>
              <a:rPr lang="en-US" dirty="0" smtClean="0"/>
              <a:t>HTML5 in MSDN Magazine</a:t>
            </a:r>
            <a:endParaRPr lang="en-US" dirty="0"/>
          </a:p>
        </p:txBody>
      </p:sp>
      <p:sp>
        <p:nvSpPr>
          <p:cNvPr id="3" name="Text Placeholder 2"/>
          <p:cNvSpPr>
            <a:spLocks noGrp="1"/>
          </p:cNvSpPr>
          <p:nvPr>
            <p:ph type="body" sz="quarter" idx="10"/>
          </p:nvPr>
        </p:nvSpPr>
        <p:spPr>
          <a:xfrm>
            <a:off x="519112" y="1447799"/>
            <a:ext cx="11149013" cy="2618153"/>
          </a:xfrm>
        </p:spPr>
        <p:txBody>
          <a:bodyPr/>
          <a:lstStyle/>
          <a:p>
            <a:r>
              <a:rPr lang="en-US" dirty="0" smtClean="0"/>
              <a:t>Application Development with HTML5</a:t>
            </a:r>
          </a:p>
          <a:p>
            <a:r>
              <a:rPr lang="en-US" dirty="0" smtClean="0"/>
              <a:t>Leave No Browser Behind: An HTML5 Adoption Strategy</a:t>
            </a:r>
          </a:p>
          <a:p>
            <a:r>
              <a:rPr lang="en-US" dirty="0" smtClean="0"/>
              <a:t>Better Web Forms with HTML5 Forms</a:t>
            </a:r>
          </a:p>
          <a:p>
            <a:r>
              <a:rPr lang="en-US" dirty="0" smtClean="0"/>
              <a:t>Integrating Geolocation into Web Applications</a:t>
            </a:r>
          </a:p>
          <a:p>
            <a:r>
              <a:rPr lang="en-US" dirty="0" smtClean="0"/>
              <a:t>Data Visualization with HTML5 Canvas</a:t>
            </a:r>
            <a:endParaRPr lang="en-US" dirty="0"/>
          </a:p>
        </p:txBody>
      </p:sp>
    </p:spTree>
    <p:extLst>
      <p:ext uri="{BB962C8B-B14F-4D97-AF65-F5344CB8AC3E}">
        <p14:creationId xmlns:p14="http://schemas.microsoft.com/office/powerpoint/2010/main" val="1619214379"/>
      </p:ext>
    </p:extLst>
  </p:cSld>
  <p:clrMapOvr>
    <a:masterClrMapping/>
  </p:clrMapOvr>
  <p:transition xmlns:p14="http://schemas.microsoft.com/office/powerpoint/2010/mai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19599</TotalTime>
  <Words>7587</Words>
  <Application>Microsoft Macintosh PowerPoint</Application>
  <PresentationFormat>Custom</PresentationFormat>
  <Paragraphs>703</Paragraphs>
  <Slides>60</Slides>
  <Notes>57</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TENA11_BreakoutSession_Template_16x9_Final_032411</vt:lpstr>
      <vt:lpstr>1_White with Consolas font for code slides</vt:lpstr>
      <vt:lpstr>HTML5 – The CodeMash Precompiler</vt:lpstr>
      <vt:lpstr>About Brandon</vt:lpstr>
      <vt:lpstr>About Clark</vt:lpstr>
      <vt:lpstr>Goals for Today</vt:lpstr>
      <vt:lpstr>Our Agenda</vt:lpstr>
      <vt:lpstr>HTML5 in MSDN Magazine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510</cp:revision>
  <cp:lastPrinted>2010-05-11T05:02:34Z</cp:lastPrinted>
  <dcterms:created xsi:type="dcterms:W3CDTF">2011-03-31T21:30:46Z</dcterms:created>
  <dcterms:modified xsi:type="dcterms:W3CDTF">2012-01-02T23:02:28Z</dcterms:modified>
</cp:coreProperties>
</file>